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7" r:id="rId3"/>
    <p:sldId id="300" r:id="rId4"/>
    <p:sldId id="298" r:id="rId5"/>
    <p:sldId id="301" r:id="rId6"/>
    <p:sldId id="303" r:id="rId7"/>
    <p:sldId id="304" r:id="rId8"/>
    <p:sldId id="305" r:id="rId9"/>
    <p:sldId id="306" r:id="rId10"/>
    <p:sldId id="307" r:id="rId11"/>
    <p:sldId id="308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2023/5/15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2023/5/15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3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7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1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6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7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2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8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3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2023/5/15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2023/5/15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2023/5/15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4323887" y="5154390"/>
            <a:ext cx="353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 Information Science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2023/05/16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DCBFD-B994-4715-512C-CCC672BC4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280" y="620999"/>
            <a:ext cx="8801440" cy="35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TSNE 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C6CA37-2969-4CC8-855C-498C781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34" y="1212685"/>
            <a:ext cx="5528432" cy="4185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649D9F-B221-FE86-853A-0336283D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7" y="1212685"/>
            <a:ext cx="5626558" cy="42177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7A767A-F741-FE8A-DAC2-AFC76F743817}"/>
              </a:ext>
            </a:extLst>
          </p:cNvPr>
          <p:cNvSpPr txBox="1"/>
          <p:nvPr/>
        </p:nvSpPr>
        <p:spPr>
          <a:xfrm>
            <a:off x="3956180" y="6008914"/>
            <a:ext cx="427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CTST acc =0.5~0.6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7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TRAIN LOSS 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17A435-2DD1-C3E2-E13E-0FA4D39E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24" y="1148047"/>
            <a:ext cx="6180952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Extreme Learning Machine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70BEA4-B12B-86BF-1117-5945815E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73" y="2874272"/>
            <a:ext cx="5695550" cy="15901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E896CF-4C84-C24B-4A3F-2A238457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67" y="5081535"/>
            <a:ext cx="3419006" cy="881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3B1980-6230-994C-9CB0-9100507A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439" y="1706575"/>
            <a:ext cx="3454993" cy="881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25620C-87E1-62B8-BDF7-BA451155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279" y="3669336"/>
            <a:ext cx="2709311" cy="993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ED0CCB-24F3-3DDB-C180-BE2CC5990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473" y="1332333"/>
            <a:ext cx="3224223" cy="8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Extreme Learning Machine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90061D-E31F-7F06-CDF4-EAB2C5EF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72" y="1679169"/>
            <a:ext cx="10316456" cy="33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7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Method 1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6CAB93-ED48-225A-634A-2A1EE29A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34" y="1229807"/>
            <a:ext cx="7390932" cy="53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0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Method 1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AE8446-5BF0-15EC-3C42-5432F546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15" y="715199"/>
            <a:ext cx="5890770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Method 2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E35056-9A84-27F1-F7C1-7271A362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98" y="1331124"/>
            <a:ext cx="6492803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 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EA89BD-EC59-53AF-2C96-0905D692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36" y="1218548"/>
            <a:ext cx="8055038" cy="24614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5877E-1E6C-618B-7B5B-01AB3BA7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46" y="4053735"/>
            <a:ext cx="804741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8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 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677931-85C7-D01A-C060-1D5D4507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04" y="1342486"/>
            <a:ext cx="8062659" cy="2568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29EA09-F93F-56A7-B531-A9B72ED5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04" y="4032192"/>
            <a:ext cx="7994073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 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9BEE38-598F-C29D-F378-7B2BDD56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78" y="1298393"/>
            <a:ext cx="5646909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4237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2024</TotalTime>
  <Words>52</Words>
  <Application>Microsoft Office PowerPoint</Application>
  <PresentationFormat>宽屏</PresentationFormat>
  <Paragraphs>36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Meiryo UI</vt:lpstr>
      <vt:lpstr>Microsoft YaHei UI</vt:lpstr>
      <vt:lpstr>SimSun</vt:lpstr>
      <vt:lpstr>Arial</vt:lpstr>
      <vt:lpstr>Calibri</vt:lpstr>
      <vt:lpstr>Bold Tech</vt:lpstr>
      <vt:lpstr>PowerPoint 演示文稿</vt:lpstr>
      <vt:lpstr>Extreme Learning Machine</vt:lpstr>
      <vt:lpstr>Extreme Learning Machine</vt:lpstr>
      <vt:lpstr>Method 1</vt:lpstr>
      <vt:lpstr>Method 1</vt:lpstr>
      <vt:lpstr>Method 2</vt:lpstr>
      <vt:lpstr>Result </vt:lpstr>
      <vt:lpstr>Result </vt:lpstr>
      <vt:lpstr>Result </vt:lpstr>
      <vt:lpstr>TSNE </vt:lpstr>
      <vt:lpstr>TRAIN LOSS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206</cp:revision>
  <dcterms:created xsi:type="dcterms:W3CDTF">2022-09-22T16:54:07Z</dcterms:created>
  <dcterms:modified xsi:type="dcterms:W3CDTF">2023-05-15T16:32:45Z</dcterms:modified>
</cp:coreProperties>
</file>